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D829-4E6E-4563-9E80-4F2E326FFEA4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102F-DA78-4C61-AD26-18404671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m-ksp.ru" TargetMode="External"/><Relationship Id="rId4" Type="http://schemas.openxmlformats.org/officeDocument/2006/relationships/hyperlink" Target="http://antroadplanner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antroadplanner.ru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DSC_0677.jpg"/>
          <p:cNvPicPr>
            <a:picLocks noChangeAspect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>
          <a:xfrm>
            <a:off x="-27905" y="-934779"/>
            <a:ext cx="9189823" cy="4194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arp-color-kvadrat.png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267891" y="3527275"/>
            <a:ext cx="1785519" cy="178551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2246421" y="3527274"/>
            <a:ext cx="6763634" cy="185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>
            <a:spAutoFit/>
          </a:bodyPr>
          <a:lstStyle/>
          <a:p>
            <a:pPr algn="l">
              <a:defRPr sz="4500">
                <a:latin typeface="+mj-lt"/>
                <a:ea typeface="+mj-ea"/>
                <a:cs typeface="+mj-cs"/>
                <a:sym typeface="DINPro-Bold"/>
              </a:defRPr>
            </a:pPr>
            <a:r>
              <a:rPr lang="ru-RU" sz="3200" b="1" dirty="0" smtClean="0">
                <a:latin typeface="DINPro-Regular"/>
              </a:rPr>
              <a:t>Как сделать пешеходам удобно</a:t>
            </a:r>
          </a:p>
          <a:p>
            <a:pPr algn="l">
              <a:defRPr sz="4500">
                <a:latin typeface="+mj-lt"/>
                <a:ea typeface="+mj-ea"/>
                <a:cs typeface="+mj-cs"/>
                <a:sym typeface="DINPro-Bold"/>
              </a:defRPr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/>
              </a:rPr>
              <a:t>Автоматизированное проектирование и оценка качества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/>
              </a:rPr>
              <a:t>дорожно-тропиночной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/>
              </a:rPr>
              <a:t> сети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  <a:latin typeface="DINPro-Regular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246421" y="6427232"/>
            <a:ext cx="6763634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>
            <a:spAutoFit/>
          </a:bodyPr>
          <a:lstStyle/>
          <a:p>
            <a:pPr algn="l">
              <a:defRPr sz="2000">
                <a:latin typeface="DINPro-Light"/>
                <a:ea typeface="DINPro-Light"/>
                <a:cs typeface="DINPro-Light"/>
                <a:sym typeface="DINPro-Light"/>
              </a:defRPr>
            </a:pPr>
            <a:r>
              <a:rPr lang="ru-RU" dirty="0" smtClean="0">
                <a:latin typeface="DINPro-Medium"/>
                <a:ea typeface="DINPro-Medium"/>
                <a:cs typeface="DINPro-Medium"/>
                <a:sym typeface="DINPro-Medium"/>
              </a:rPr>
              <a:t>Егор Смирнов</a:t>
            </a:r>
            <a:r>
              <a:rPr dirty="0" smtClean="0"/>
              <a:t>| </a:t>
            </a:r>
            <a:r>
              <a:rPr u="sng" dirty="0" smtClean="0">
                <a:hlinkClick r:id="rId4"/>
              </a:rPr>
              <a:t>AntRoadPlanner.ru</a:t>
            </a:r>
            <a:endParaRPr u="sng" dirty="0">
              <a:hlinkClick r:id="rId5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Парк Героев пожарных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mgurevich.ru/arp/arp-2016-11-17-Kupchin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44408" cy="4828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DINPro-Bold"/>
              </a:rPr>
              <a:t>Сквер на Ростовской улице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DINPro-Bold"/>
            </a:endParaRPr>
          </a:p>
        </p:txBody>
      </p:sp>
      <p:pic>
        <p:nvPicPr>
          <p:cNvPr id="4" name="Рисунок 3" descr="repo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429411"/>
            <a:ext cx="4644008" cy="4428589"/>
          </a:xfrm>
          <a:prstGeom prst="rect">
            <a:avLst/>
          </a:prstGeom>
        </p:spPr>
      </p:pic>
      <p:pic>
        <p:nvPicPr>
          <p:cNvPr id="5" name="Рисунок 4" descr="suggestion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2426773"/>
            <a:ext cx="4427984" cy="4431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rp-color-kvadrat.png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3679031" y="2536031"/>
            <a:ext cx="1785938" cy="178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asted-image.pdf"/>
          <p:cNvPicPr>
            <a:picLocks noChangeAspect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>
          <a:xfrm>
            <a:off x="1004032" y="2536031"/>
            <a:ext cx="1782008" cy="178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6.jpg"/>
          <p:cNvPicPr>
            <a:picLocks noChangeAspect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>
          <a:xfrm>
            <a:off x="6357938" y="2536031"/>
            <a:ext cx="1783247" cy="1785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3098601" y="3205758"/>
            <a:ext cx="267891" cy="446484"/>
          </a:xfrm>
          <a:prstGeom prst="rightArrow">
            <a:avLst>
              <a:gd name="adj1" fmla="val 32000"/>
              <a:gd name="adj2" fmla="val 213333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5779455" y="3205758"/>
            <a:ext cx="267891" cy="446484"/>
          </a:xfrm>
          <a:prstGeom prst="rightArrow">
            <a:avLst>
              <a:gd name="adj1" fmla="val 32000"/>
              <a:gd name="adj2" fmla="val 213333"/>
            </a:avLst>
          </a:prstGeom>
          <a:solidFill>
            <a:srgbClr val="FF6600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979712" y="4869160"/>
            <a:ext cx="5237648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4000" u="sng">
                <a:hlinkClick r:id="rId5"/>
              </a:defRPr>
            </a:lvl1pPr>
          </a:lstStyle>
          <a:p>
            <a:pPr>
              <a:defRPr u="none"/>
            </a:pPr>
            <a:r>
              <a:rPr lang="en-US" dirty="0" smtClean="0">
                <a:hlinkClick r:id="rId5"/>
              </a:rPr>
              <a:t>http://</a:t>
            </a:r>
            <a:r>
              <a:rPr u="sng" dirty="0" smtClean="0">
                <a:hlinkClick r:id="rId5"/>
              </a:rPr>
              <a:t>antroadplanner.ru</a:t>
            </a:r>
            <a:endParaRPr lang="en-US" u="sng" dirty="0" smtClean="0">
              <a:hlinkClick r:id="rId5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342308" y="659855"/>
            <a:ext cx="8459384" cy="1426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321457">
              <a:defRPr sz="4400">
                <a:latin typeface="+mj-lt"/>
                <a:ea typeface="+mj-ea"/>
                <a:cs typeface="+mj-cs"/>
                <a:sym typeface="DINPro-Bold"/>
              </a:defRPr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</a:p>
          <a:p>
            <a:pPr algn="ctr" defTabSz="321457">
              <a:defRPr sz="4400">
                <a:latin typeface="+mj-lt"/>
                <a:ea typeface="+mj-ea"/>
                <a:cs typeface="+mj-cs"/>
                <a:sym typeface="DINPro-Bold"/>
              </a:defRPr>
            </a:pPr>
            <a:r>
              <a:rPr lang="ru-RU" dirty="0" smtClean="0"/>
              <a:t>Вопросы?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5589240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info@antroadplanner.ru</a:t>
            </a:r>
            <a:endParaRPr lang="en-US" sz="2800" dirty="0" smtClean="0">
              <a:hlinkClick r:id="rId5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DINPro-Bold"/>
              </a:rPr>
              <a:t>Стихийные тропы на газонах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DINPro-Medium"/>
              </a:rPr>
              <a:t>Грязь</a:t>
            </a:r>
          </a:p>
          <a:p>
            <a:r>
              <a:rPr lang="ru-RU" dirty="0" smtClean="0">
                <a:latin typeface="DINPro-Medium"/>
              </a:rPr>
              <a:t>Нарушение благоустройства</a:t>
            </a:r>
          </a:p>
          <a:p>
            <a:r>
              <a:rPr lang="ru-RU" dirty="0" smtClean="0">
                <a:latin typeface="DINPro-Medium"/>
              </a:rPr>
              <a:t>Постоянные затраты на восстановление</a:t>
            </a:r>
            <a:endParaRPr lang="ru-RU" dirty="0">
              <a:latin typeface="DINPro-Medium"/>
            </a:endParaRPr>
          </a:p>
        </p:txBody>
      </p:sp>
      <p:pic>
        <p:nvPicPr>
          <p:cNvPr id="4" name="Рисунок 3" descr="Baltic-pearl-02.jpg"/>
          <p:cNvPicPr>
            <a:picLocks noChangeAspect="1"/>
          </p:cNvPicPr>
          <p:nvPr/>
        </p:nvPicPr>
        <p:blipFill>
          <a:blip r:embed="rId2" cstate="screen"/>
          <a:srcRect t="18799"/>
          <a:stretch>
            <a:fillRect/>
          </a:stretch>
        </p:blipFill>
        <p:spPr>
          <a:xfrm>
            <a:off x="-15532" y="3573016"/>
            <a:ext cx="9159532" cy="497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DINPro-Bold"/>
              </a:rPr>
              <a:t>Что делать?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DINPro-Bold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DINPro-Medium"/>
              </a:rPr>
              <a:t>Бороться – дорого и неэффективно</a:t>
            </a:r>
            <a:endParaRPr lang="ru-RU" dirty="0" smtClean="0">
              <a:latin typeface="DINPro-Medium"/>
            </a:endParaRPr>
          </a:p>
          <a:p>
            <a:r>
              <a:rPr lang="ru-RU" dirty="0" smtClean="0">
                <a:latin typeface="DINPro-Medium"/>
              </a:rPr>
              <a:t>Надо </a:t>
            </a:r>
            <a:r>
              <a:rPr lang="ru-RU" dirty="0" smtClean="0">
                <a:latin typeface="DINPro-Medium"/>
              </a:rPr>
              <a:t>сразу правильно проектировать и строить</a:t>
            </a:r>
          </a:p>
          <a:p>
            <a:r>
              <a:rPr lang="ru-RU" dirty="0" smtClean="0">
                <a:latin typeface="DINPro-Medium"/>
              </a:rPr>
              <a:t>Это </a:t>
            </a:r>
            <a:r>
              <a:rPr lang="ru-RU" dirty="0" smtClean="0">
                <a:latin typeface="DINPro-Medium"/>
              </a:rPr>
              <a:t>сложно</a:t>
            </a:r>
            <a:endParaRPr lang="ru-RU" dirty="0">
              <a:latin typeface="DINPro-Medium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WP_20170713_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148492"/>
            <a:ext cx="4823520" cy="2709508"/>
          </a:xfrm>
          <a:prstGeom prst="rect">
            <a:avLst/>
          </a:prstGeom>
        </p:spPr>
      </p:pic>
      <p:pic>
        <p:nvPicPr>
          <p:cNvPr id="5" name="Рисунок 4" descr="WP_20170713_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1999" y="4149080"/>
            <a:ext cx="4822475" cy="2708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Ant Road Planner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ручное проектирование не хватает времени</a:t>
            </a:r>
          </a:p>
          <a:p>
            <a:r>
              <a:rPr lang="ru-RU" dirty="0" smtClean="0"/>
              <a:t>Мы предлагаем автоматизировать процесс</a:t>
            </a:r>
          </a:p>
          <a:p>
            <a:r>
              <a:rPr lang="ru-RU" dirty="0" smtClean="0"/>
              <a:t>Алгоритм сам нарисует удобную дорожную сеть или покажет ошибки в уже спроектированной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Принцип работы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sz="2800" dirty="0" smtClean="0"/>
              <a:t>Пользователь рисует карту местности или загружает из </a:t>
            </a:r>
            <a:r>
              <a:rPr lang="en-US" sz="2800" dirty="0" smtClean="0"/>
              <a:t>CAD</a:t>
            </a:r>
            <a:endParaRPr lang="ru-RU" sz="2800" dirty="0" smtClean="0"/>
          </a:p>
          <a:p>
            <a:r>
              <a:rPr lang="ru-RU" sz="2800" dirty="0" smtClean="0"/>
              <a:t>Алгоритм симулирует движение пешеходов и находит места где они ходят по газону</a:t>
            </a:r>
          </a:p>
          <a:p>
            <a:r>
              <a:rPr lang="ru-RU" sz="2800" dirty="0" smtClean="0"/>
              <a:t>Генерируется отчет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http://antroadplanner.ru/tasks/getresultimage?jobId=59a93e7ec92afa39063b8aa0"/>
          <p:cNvPicPr>
            <a:picLocks noChangeAspect="1" noChangeArrowheads="1"/>
          </p:cNvPicPr>
          <p:nvPr/>
        </p:nvPicPr>
        <p:blipFill>
          <a:blip r:embed="rId2" cstate="screen"/>
          <a:srcRect l="15926"/>
          <a:stretch>
            <a:fillRect/>
          </a:stretch>
        </p:blipFill>
        <p:spPr bwMode="auto">
          <a:xfrm>
            <a:off x="0" y="3645024"/>
            <a:ext cx="4932040" cy="3212977"/>
          </a:xfrm>
          <a:prstGeom prst="rect">
            <a:avLst/>
          </a:prstGeom>
          <a:noFill/>
        </p:spPr>
      </p:pic>
      <p:pic>
        <p:nvPicPr>
          <p:cNvPr id="6" name="Рисунок 5" descr="bpearl.pn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4932040" y="3645024"/>
            <a:ext cx="4211960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DINPro-Bold"/>
              </a:rPr>
              <a:t>Результаты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DINPro-Bold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DINPro-Medium"/>
              </a:rPr>
              <a:t>Можно исправить ошибки и проложить удобные дорожки</a:t>
            </a:r>
          </a:p>
          <a:p>
            <a:r>
              <a:rPr lang="ru-RU" sz="2800" dirty="0" smtClean="0">
                <a:latin typeface="DINPro-Medium"/>
              </a:rPr>
              <a:t>Можно оценить проект благоустройства в объективных цифрах</a:t>
            </a:r>
          </a:p>
          <a:p>
            <a:endParaRPr lang="ru-RU" sz="2800" dirty="0">
              <a:latin typeface="DINPro-Medium"/>
            </a:endParaRPr>
          </a:p>
        </p:txBody>
      </p:sp>
      <p:pic>
        <p:nvPicPr>
          <p:cNvPr id="7170" name="Picture 2" descr="IMG_20170906_154053"/>
          <p:cNvPicPr>
            <a:picLocks noChangeAspect="1" noChangeArrowheads="1"/>
          </p:cNvPicPr>
          <p:nvPr/>
        </p:nvPicPr>
        <p:blipFill>
          <a:blip r:embed="rId2" cstate="print"/>
          <a:srcRect t="20275" r="24126" b="11025"/>
          <a:stretch>
            <a:fillRect/>
          </a:stretch>
        </p:blipFill>
        <p:spPr bwMode="auto">
          <a:xfrm>
            <a:off x="4942864" y="4005064"/>
            <a:ext cx="4201136" cy="2852936"/>
          </a:xfrm>
          <a:prstGeom prst="rect">
            <a:avLst/>
          </a:prstGeom>
          <a:noFill/>
        </p:spPr>
      </p:pic>
      <p:pic>
        <p:nvPicPr>
          <p:cNvPr id="5" name="Рисунок 4" descr="DSC_0117.jpg"/>
          <p:cNvPicPr>
            <a:picLocks noChangeAspect="1"/>
          </p:cNvPicPr>
          <p:nvPr/>
        </p:nvPicPr>
        <p:blipFill>
          <a:blip r:embed="rId3" cstate="print"/>
          <a:srcRect l="9712"/>
          <a:stretch>
            <a:fillRect/>
          </a:stretch>
        </p:blipFill>
        <p:spPr>
          <a:xfrm>
            <a:off x="0" y="3933056"/>
            <a:ext cx="3988573" cy="292494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139952" y="5157192"/>
            <a:ext cx="720080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DINPro-Bold"/>
              </a:rPr>
              <a:t>Целевая аудитория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DINPro-Bold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DINPro-Regular"/>
              </a:rPr>
              <a:t>Архитекторы и проектировщики</a:t>
            </a:r>
          </a:p>
          <a:p>
            <a:r>
              <a:rPr lang="ru-RU" sz="2800" dirty="0" smtClean="0">
                <a:latin typeface="DINPro-Regular"/>
              </a:rPr>
              <a:t>Гражданские активисты и общественные организации</a:t>
            </a:r>
          </a:p>
          <a:p>
            <a:r>
              <a:rPr lang="ru-RU" sz="2800" dirty="0" smtClean="0">
                <a:latin typeface="DINPro-Regular"/>
              </a:rPr>
              <a:t>Администрация и ответственные за благоустройство, желающие оценивать проекты и экономить средства на восстановлении газонов</a:t>
            </a:r>
            <a:endParaRPr lang="ru-RU" sz="2800" dirty="0">
              <a:latin typeface="DINPro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DINPro-Bold"/>
              </a:rPr>
              <a:t>Конкуренты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DINPro-Bold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DINPro-Medium"/>
              </a:rPr>
              <a:t>Прямых конкурентов в этой нише (тропы на газонах) нет</a:t>
            </a:r>
          </a:p>
          <a:p>
            <a:r>
              <a:rPr lang="ru-RU" sz="2800" dirty="0" smtClean="0">
                <a:latin typeface="DINPro-Medium"/>
              </a:rPr>
              <a:t>Существующие симуляторы пешеходного трафика (</a:t>
            </a:r>
            <a:r>
              <a:rPr lang="en-US" sz="2800" dirty="0" err="1" smtClean="0">
                <a:latin typeface="DINPro-Medium"/>
              </a:rPr>
              <a:t>SimWalk</a:t>
            </a:r>
            <a:r>
              <a:rPr lang="en-US" sz="2800" dirty="0" smtClean="0">
                <a:latin typeface="DINPro-Medium"/>
              </a:rPr>
              <a:t>, </a:t>
            </a:r>
            <a:r>
              <a:rPr lang="en-US" sz="2800" dirty="0" err="1" smtClean="0">
                <a:latin typeface="DINPro-Medium"/>
              </a:rPr>
              <a:t>MassMotion</a:t>
            </a:r>
            <a:r>
              <a:rPr lang="en-US" sz="2800" dirty="0" smtClean="0">
                <a:latin typeface="DINPro-Medium"/>
              </a:rPr>
              <a:t> </a:t>
            </a:r>
            <a:r>
              <a:rPr lang="ru-RU" sz="2800" dirty="0" smtClean="0">
                <a:latin typeface="DINPro-Medium"/>
              </a:rPr>
              <a:t>и прочие) решают другие задачи, например оценку безопасности эвакуации или пропускную способность улиц и зданий.</a:t>
            </a:r>
          </a:p>
          <a:p>
            <a:r>
              <a:rPr lang="ru-RU" sz="2800" dirty="0" smtClean="0">
                <a:latin typeface="DINPro-Medium"/>
              </a:rPr>
              <a:t>Наша задача отличается и требует иного алгоритма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Наши партнеры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IDU_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1772816"/>
            <a:ext cx="1627437" cy="1503888"/>
          </a:xfrm>
          <a:prstGeom prst="rect">
            <a:avLst/>
          </a:prstGeom>
        </p:spPr>
      </p:pic>
      <p:pic>
        <p:nvPicPr>
          <p:cNvPr id="6" name="Рисунок 5" descr="KP_logo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3933056"/>
            <a:ext cx="2555827" cy="1111785"/>
          </a:xfrm>
          <a:prstGeom prst="rect">
            <a:avLst/>
          </a:prstGeom>
        </p:spPr>
      </p:pic>
      <p:pic>
        <p:nvPicPr>
          <p:cNvPr id="7" name="Рисунок 6" descr="ksp_log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4005064"/>
            <a:ext cx="3024336" cy="1198835"/>
          </a:xfrm>
          <a:prstGeom prst="rect">
            <a:avLst/>
          </a:prstGeom>
        </p:spPr>
      </p:pic>
      <p:pic>
        <p:nvPicPr>
          <p:cNvPr id="8" name="Рисунок 7" descr="ltu_logo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2040" y="1988840"/>
            <a:ext cx="1982288" cy="863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194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Стихийные тропы на газонах</vt:lpstr>
      <vt:lpstr>Что делать?</vt:lpstr>
      <vt:lpstr>Ant Road Planner</vt:lpstr>
      <vt:lpstr>Принцип работы</vt:lpstr>
      <vt:lpstr>Результаты</vt:lpstr>
      <vt:lpstr>Целевая аудитория</vt:lpstr>
      <vt:lpstr>Конкуренты</vt:lpstr>
      <vt:lpstr>Наши партнеры</vt:lpstr>
      <vt:lpstr>Парк Героев пожарных</vt:lpstr>
      <vt:lpstr>Сквер на Ростовской улице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 Road Planner</dc:title>
  <dc:creator>User</dc:creator>
  <cp:lastModifiedBy>User</cp:lastModifiedBy>
  <cp:revision>25</cp:revision>
  <dcterms:created xsi:type="dcterms:W3CDTF">2017-08-12T21:16:35Z</dcterms:created>
  <dcterms:modified xsi:type="dcterms:W3CDTF">2017-09-18T20:21:43Z</dcterms:modified>
</cp:coreProperties>
</file>